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16"/>
  </p:notesMasterIdLst>
  <p:handoutMasterIdLst>
    <p:handoutMasterId r:id="rId17"/>
  </p:handoutMasterIdLst>
  <p:sldIdLst>
    <p:sldId id="446" r:id="rId5"/>
    <p:sldId id="447" r:id="rId6"/>
    <p:sldId id="449" r:id="rId7"/>
    <p:sldId id="427" r:id="rId8"/>
    <p:sldId id="441" r:id="rId9"/>
    <p:sldId id="434" r:id="rId10"/>
    <p:sldId id="443" r:id="rId11"/>
    <p:sldId id="433" r:id="rId12"/>
    <p:sldId id="452" r:id="rId13"/>
    <p:sldId id="426" r:id="rId14"/>
    <p:sldId id="44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24" d="100"/>
          <a:sy n="124" d="100"/>
        </p:scale>
        <p:origin x="640" y="16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10/17/22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10/17/22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10/17/22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10/17/22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10/17/22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10/17/22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anchor="t" anchorCtr="0">
            <a:normAutofit/>
          </a:bodyPr>
          <a:lstStyle/>
          <a:p>
            <a:r>
              <a:rPr lang="en-US" dirty="0"/>
              <a:t>PANTONE</a:t>
            </a:r>
            <a:r>
              <a:rPr lang="en-US" baseline="30000" dirty="0"/>
              <a:t>®</a:t>
            </a:r>
            <a:br>
              <a:rPr lang="en-US" dirty="0"/>
            </a:br>
            <a:r>
              <a:rPr lang="en-US" dirty="0"/>
              <a:t>COLOR OF THE YEAR 2022</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a:t>AMUSEMENTS </a:t>
            </a:r>
            <a:endParaRPr lang="en-US" dirty="0"/>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sz="1800">
                <a:effectLst/>
                <a:latin typeface="Segoe UI" panose="020B0502040204020203" pitchFamily="34" charset="0"/>
              </a:rPr>
              <a:t>Use this color palette when you want to tell a joyous and whimsical story. In this palette, PANTONE Very Peri injects a sense of playful freshness into the design, exuding a good-natured warmth that quickly engages the eye.</a:t>
            </a:r>
            <a:endParaRPr lang="en-US" dirty="0"/>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914400"/>
            <a:ext cx="7467601" cy="1572768"/>
          </a:xfrm>
        </p:spPr>
        <p:txBody>
          <a:bodyPr>
            <a:normAutofit/>
          </a:bodyPr>
          <a:lstStyle/>
          <a:p>
            <a:r>
              <a:rPr lang="en-US" dirty="0"/>
              <a:t>USE THESE COLORS IN ANY POWERPOINT PRESENTATION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2540000"/>
            <a:ext cx="6591300" cy="3403600"/>
          </a:xfrm>
        </p:spPr>
        <p:txBody>
          <a:bodyPr tIns="0" bIns="0">
            <a:noAutofit/>
          </a:bodyPr>
          <a:lstStyle/>
          <a:p>
            <a:r>
              <a:rPr lang="en-US" dirty="0"/>
              <a:t>Select a shape or text box border. When you do that, the </a:t>
            </a:r>
            <a:r>
              <a:rPr lang="en-US" b="1" dirty="0"/>
              <a:t>Shape Format </a:t>
            </a:r>
            <a:r>
              <a:rPr lang="en-US" dirty="0"/>
              <a:t>tab appears. </a:t>
            </a:r>
            <a:br>
              <a:rPr lang="en-US" dirty="0"/>
            </a:br>
            <a:br>
              <a:rPr lang="en-US" dirty="0"/>
            </a:br>
            <a:endParaRPr lang="en-US" dirty="0"/>
          </a:p>
          <a:p>
            <a:r>
              <a:rPr lang="en-US" dirty="0"/>
              <a:t>On the </a:t>
            </a:r>
            <a:r>
              <a:rPr lang="en-US" b="1" dirty="0"/>
              <a:t>Shape Format </a:t>
            </a:r>
            <a:r>
              <a:rPr lang="en-US" dirty="0"/>
              <a:t>tab, select </a:t>
            </a:r>
            <a:r>
              <a:rPr lang="en-US" b="1" dirty="0"/>
              <a:t>Shape Fill </a:t>
            </a:r>
            <a:r>
              <a:rPr lang="en-US" dirty="0"/>
              <a:t>&gt;</a:t>
            </a:r>
            <a:r>
              <a:rPr lang="en-US" b="1" dirty="0"/>
              <a:t> More Fill Colors</a:t>
            </a:r>
            <a:r>
              <a:rPr lang="en-US" dirty="0"/>
              <a:t>.</a:t>
            </a:r>
          </a:p>
          <a:p>
            <a:r>
              <a:rPr lang="en-US" dirty="0"/>
              <a:t>In the </a:t>
            </a:r>
            <a:r>
              <a:rPr lang="en-US" b="1" dirty="0"/>
              <a:t>Colors</a:t>
            </a:r>
            <a:r>
              <a:rPr lang="en-US" dirty="0"/>
              <a:t> box, select the </a:t>
            </a:r>
            <a:r>
              <a:rPr lang="en-US" b="1" dirty="0"/>
              <a:t>Custom</a:t>
            </a:r>
            <a:r>
              <a:rPr lang="en-US" dirty="0"/>
              <a:t> tab. </a:t>
            </a:r>
          </a:p>
          <a:p>
            <a:r>
              <a:rPr lang="en-US" dirty="0"/>
              <a:t>Enter the </a:t>
            </a:r>
            <a:r>
              <a:rPr lang="en-US" b="1" dirty="0"/>
              <a:t>Hex</a:t>
            </a:r>
            <a:r>
              <a:rPr lang="en-US" dirty="0"/>
              <a:t> value of the color you want to use.</a:t>
            </a:r>
          </a:p>
          <a:p>
            <a:endParaRPr lang="en-US" dirty="0"/>
          </a:p>
          <a:p>
            <a:endParaRPr lang="en-US" dirty="0"/>
          </a:p>
        </p:txBody>
      </p:sp>
      <p:sp>
        <p:nvSpPr>
          <p:cNvPr id="7" name="TextBox 6">
            <a:extLst>
              <a:ext uri="{FF2B5EF4-FFF2-40B4-BE49-F238E27FC236}">
                <a16:creationId xmlns:a16="http://schemas.microsoft.com/office/drawing/2014/main" id="{B8B20C6C-45E3-4E4C-90FE-16001AF4580A}"/>
              </a:ext>
            </a:extLst>
          </p:cNvPr>
          <p:cNvSpPr txBox="1"/>
          <p:nvPr/>
        </p:nvSpPr>
        <p:spPr>
          <a:xfrm>
            <a:off x="788934" y="3300967"/>
            <a:ext cx="6095342" cy="581826"/>
          </a:xfrm>
          <a:prstGeom prst="rect">
            <a:avLst/>
          </a:prstGeom>
          <a:noFill/>
        </p:spPr>
        <p:txBody>
          <a:bodyPr wrap="square">
            <a:spAutoFit/>
          </a:bodyPr>
          <a:lstStyle/>
          <a:p>
            <a:pPr>
              <a:lnSpc>
                <a:spcPts val="2000"/>
              </a:lnSpc>
            </a:pPr>
            <a:r>
              <a:rPr lang="en-US" sz="1400" b="1" i="1" dirty="0">
                <a:solidFill>
                  <a:schemeClr val="tx1">
                    <a:lumMod val="65000"/>
                    <a:lumOff val="35000"/>
                  </a:schemeClr>
                </a:solidFill>
              </a:rPr>
              <a:t>Tip: </a:t>
            </a:r>
            <a:r>
              <a:rPr lang="en-US"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pic>
        <p:nvPicPr>
          <p:cNvPr id="25" name="Picture Placeholder 24" descr="Screen shot of colors menu">
            <a:extLst>
              <a:ext uri="{FF2B5EF4-FFF2-40B4-BE49-F238E27FC236}">
                <a16:creationId xmlns:a16="http://schemas.microsoft.com/office/drawing/2014/main" id="{3A3C5CBC-9F9C-4F88-847E-7EB8E3B712B9}"/>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p:blipFill>
        <p:spPr>
          <a:xfrm>
            <a:off x="8115300" y="1384300"/>
            <a:ext cx="3410712" cy="4572000"/>
          </a:xfrm>
          <a:ln>
            <a:noFill/>
          </a:ln>
        </p:spPr>
      </p:pic>
    </p:spTree>
    <p:extLst>
      <p:ext uri="{BB962C8B-B14F-4D97-AF65-F5344CB8AC3E}">
        <p14:creationId xmlns:p14="http://schemas.microsoft.com/office/powerpoint/2010/main" val="36644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a:lstStyle/>
          <a:p>
            <a:r>
              <a:rPr lang="en-US" dirty="0"/>
              <a:t>BALANCING ACT</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a:noAutofit/>
          </a:bodyPr>
          <a:lstStyle/>
          <a:p>
            <a:r>
              <a:rPr lang="en-US" sz="1800" dirty="0">
                <a:effectLst/>
                <a:latin typeface="Segoe UI" panose="020B0502040204020203" pitchFamily="34" charset="0"/>
              </a:rPr>
              <a:t>Use this color palette when you want a balance between warm and cool. PANTONE Very Peri is intensified within this artfully calibrated palette, injecting a feeling of liveliness and visual vibration.</a:t>
            </a:r>
            <a:endParaRPr lang="en-US" dirty="0"/>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3" b="3"/>
          <a:stretch/>
        </p:blipFill>
        <p:spPr>
          <a:xfrm>
            <a:off x="4254500" y="0"/>
            <a:ext cx="7480300" cy="6858000"/>
          </a:xfrm>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81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lstStyle/>
          <a:p>
            <a:r>
              <a:rPr lang="en-US" dirty="0"/>
              <a:t>WELLSPRING</a:t>
            </a:r>
          </a:p>
        </p:txBody>
      </p:sp>
      <p:pic>
        <p:nvPicPr>
          <p:cNvPr id="46" name="Picture Placeholder 45" descr="Color swatch greenbrier">
            <a:extLst>
              <a:ext uri="{FF2B5EF4-FFF2-40B4-BE49-F238E27FC236}">
                <a16:creationId xmlns:a16="http://schemas.microsoft.com/office/drawing/2014/main" id="{9C63DD83-083A-4E50-AA2A-C423EACA652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48" name="Picture Placeholder 47" descr="Color swatch foliage">
            <a:extLst>
              <a:ext uri="{FF2B5EF4-FFF2-40B4-BE49-F238E27FC236}">
                <a16:creationId xmlns:a16="http://schemas.microsoft.com/office/drawing/2014/main" id="{DA6BC49B-D8CD-4DDE-ACAA-16579353B01D}"/>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50" name="Picture Placeholder 49" descr="Color swatch treetop">
            <a:extLst>
              <a:ext uri="{FF2B5EF4-FFF2-40B4-BE49-F238E27FC236}">
                <a16:creationId xmlns:a16="http://schemas.microsoft.com/office/drawing/2014/main" id="{167C13AC-E4E0-4CB7-AB6B-4E6885C93A83}"/>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52" name="Picture Placeholder 51" descr="Color swatch celery">
            <a:extLst>
              <a:ext uri="{FF2B5EF4-FFF2-40B4-BE49-F238E27FC236}">
                <a16:creationId xmlns:a16="http://schemas.microsoft.com/office/drawing/2014/main" id="{24C85A61-F9D6-4347-BFDD-6B8F0450BC6E}"/>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54" name="Picture Placeholder 53" descr="Color swatch chai tea">
            <a:extLst>
              <a:ext uri="{FF2B5EF4-FFF2-40B4-BE49-F238E27FC236}">
                <a16:creationId xmlns:a16="http://schemas.microsoft.com/office/drawing/2014/main" id="{DC78F0D5-25AF-47C4-A483-BDC98D5FC7AA}"/>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56" name="Picture Placeholder 55" descr="Color swatch dewberry">
            <a:extLst>
              <a:ext uri="{FF2B5EF4-FFF2-40B4-BE49-F238E27FC236}">
                <a16:creationId xmlns:a16="http://schemas.microsoft.com/office/drawing/2014/main" id="{22E96B7C-DD7B-455F-998A-444143B3F67C}"/>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58" name="Picture Placeholder 57" descr="Color swatch very peri">
            <a:extLst>
              <a:ext uri="{FF2B5EF4-FFF2-40B4-BE49-F238E27FC236}">
                <a16:creationId xmlns:a16="http://schemas.microsoft.com/office/drawing/2014/main" id="{67E5FD99-94C2-4405-934F-3CC1F81AFC9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60" name="Picture Placeholder 59" descr="Color swatch eggshell blue">
            <a:extLst>
              <a:ext uri="{FF2B5EF4-FFF2-40B4-BE49-F238E27FC236}">
                <a16:creationId xmlns:a16="http://schemas.microsoft.com/office/drawing/2014/main" id="{6EC317D2-257D-4F75-B14B-4914AB287686}"/>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7837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a:lstStyle/>
          <a:p>
            <a:r>
              <a:rPr lang="en-US" dirty="0"/>
              <a:t>WELLSPRING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a:lstStyle/>
          <a:p>
            <a:r>
              <a:rPr lang="en-US" sz="1800" dirty="0">
                <a:effectLst/>
                <a:latin typeface="Segoe UI" panose="020B0502040204020203" pitchFamily="34" charset="0"/>
              </a:rPr>
              <a:t>Use this color palette when you want a blend of nature-infused hues that highlight the compatibility of the greens and the “health giving” properties of these deliciously subtle and nourishing hues.</a:t>
            </a:r>
            <a:endParaRPr lang="en-US" dirty="0"/>
          </a:p>
        </p:txBody>
      </p:sp>
      <p:pic>
        <p:nvPicPr>
          <p:cNvPr id="10" name="Picture Placeholder 5" descr="Close up of white flower on black background">
            <a:extLst>
              <a:ext uri="{FF2B5EF4-FFF2-40B4-BE49-F238E27FC236}">
                <a16:creationId xmlns:a16="http://schemas.microsoft.com/office/drawing/2014/main" id="{025F302E-F817-4901-88E0-088AAEB6D59E}"/>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17178" b="17178"/>
          <a:stretch/>
        </p:blipFill>
        <p:spPr>
          <a:xfrm>
            <a:off x="4708525" y="960438"/>
            <a:ext cx="6575425" cy="5075237"/>
          </a:xfrm>
        </p:spPr>
      </p:pic>
    </p:spTree>
    <p:extLst>
      <p:ext uri="{BB962C8B-B14F-4D97-AF65-F5344CB8AC3E}">
        <p14:creationId xmlns:p14="http://schemas.microsoft.com/office/powerpoint/2010/main" val="188126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normAutofit/>
          </a:bodyPr>
          <a:lstStyle/>
          <a:p>
            <a:r>
              <a:rPr lang="en-US" dirty="0"/>
              <a:t>THE STAR </a:t>
            </a:r>
            <a:br>
              <a:rPr lang="en-US" dirty="0"/>
            </a:br>
            <a:r>
              <a:rPr lang="en-US" dirty="0"/>
              <a:t>OF THE SHOW</a:t>
            </a:r>
          </a:p>
        </p:txBody>
      </p:sp>
      <p:pic>
        <p:nvPicPr>
          <p:cNvPr id="7" name="Picture Placeholder 6" descr="Color swatch anthracite">
            <a:extLst>
              <a:ext uri="{FF2B5EF4-FFF2-40B4-BE49-F238E27FC236}">
                <a16:creationId xmlns:a16="http://schemas.microsoft.com/office/drawing/2014/main" id="{EDC2FB36-C4DF-4444-AF69-B20EBDC89AC8}"/>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olcanic glass">
            <a:extLst>
              <a:ext uri="{FF2B5EF4-FFF2-40B4-BE49-F238E27FC236}">
                <a16:creationId xmlns:a16="http://schemas.microsoft.com/office/drawing/2014/main" id="{0C2F4972-6121-487E-9184-B6DAD5BCAF70}"/>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30" name="Picture Placeholder 29" descr="Color swatch deep taupe">
            <a:extLst>
              <a:ext uri="{FF2B5EF4-FFF2-40B4-BE49-F238E27FC236}">
                <a16:creationId xmlns:a16="http://schemas.microsoft.com/office/drawing/2014/main" id="{9D9D875B-E5FC-426B-8884-22C87FA1F593}"/>
              </a:ext>
            </a:extLst>
          </p:cNvPr>
          <p:cNvPicPr>
            <a:picLocks noGrp="1" noChangeAspect="1"/>
          </p:cNvPicPr>
          <p:nvPr>
            <p:ph type="pic" sz="quarter" idx="15"/>
          </p:nvPr>
        </p:nvPicPr>
        <p:blipFill rotWithShape="1">
          <a:blip r:embed="rId4"/>
          <a:srcRect l="257" r="257"/>
          <a:stretch/>
        </p:blipFill>
        <p:spPr>
          <a:xfrm>
            <a:off x="8174736" y="1463040"/>
            <a:ext cx="1499616" cy="2194560"/>
          </a:xfrm>
        </p:spPr>
      </p:pic>
      <p:pic>
        <p:nvPicPr>
          <p:cNvPr id="32" name="Picture Placeholder 31" descr="Color swatch plaza taupe">
            <a:extLst>
              <a:ext uri="{FF2B5EF4-FFF2-40B4-BE49-F238E27FC236}">
                <a16:creationId xmlns:a16="http://schemas.microsoft.com/office/drawing/2014/main" id="{30D4484E-E142-413F-9D0E-54E2AE148EDC}"/>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4" name="Picture Placeholder 33" descr="Color swatch white sand">
            <a:extLst>
              <a:ext uri="{FF2B5EF4-FFF2-40B4-BE49-F238E27FC236}">
                <a16:creationId xmlns:a16="http://schemas.microsoft.com/office/drawing/2014/main" id="{DAE94DE2-B33F-4EB8-866A-F00647B91C1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6" name="Picture Placeholder 35" descr="Color swatch petrified oak">
            <a:extLst>
              <a:ext uri="{FF2B5EF4-FFF2-40B4-BE49-F238E27FC236}">
                <a16:creationId xmlns:a16="http://schemas.microsoft.com/office/drawing/2014/main" id="{7C30B3E2-6FCF-4BCC-B91A-633A92ECB85B}"/>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8" name="Picture Placeholder 37" descr="Color swatch cloud dance">
            <a:extLst>
              <a:ext uri="{FF2B5EF4-FFF2-40B4-BE49-F238E27FC236}">
                <a16:creationId xmlns:a16="http://schemas.microsoft.com/office/drawing/2014/main" id="{543D04A7-69B1-4E48-915F-E47DB2E5C063}"/>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40" name="Picture Placeholder 39" descr="Color swatch very peri">
            <a:extLst>
              <a:ext uri="{FF2B5EF4-FFF2-40B4-BE49-F238E27FC236}">
                <a16:creationId xmlns:a16="http://schemas.microsoft.com/office/drawing/2014/main" id="{5F1FBBB4-ABD1-4D8A-97AD-95DE52419625}"/>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129416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THE STAR OF THE SHOW</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a:lstStyle/>
          <a:p>
            <a:r>
              <a:rPr lang="en-US" sz="1800" dirty="0">
                <a:effectLst/>
                <a:latin typeface="Segoe UI" panose="020B0502040204020203" pitchFamily="34" charset="0"/>
              </a:rPr>
              <a:t>When you want a more elegant approach, the dynamic presence of PANTONE Very Peri shines as the star of the show in this palette of classics and neutrals whose understated stylishness conveys a message of timeless sophistication.</a:t>
            </a:r>
            <a:endParaRPr lang="en-US" dirty="0"/>
          </a:p>
        </p:txBody>
      </p:sp>
      <p:pic>
        <p:nvPicPr>
          <p:cNvPr id="7" name="Picture Placeholder 6" descr="Picture of a spiral staircase">
            <a:extLst>
              <a:ext uri="{FF2B5EF4-FFF2-40B4-BE49-F238E27FC236}">
                <a16:creationId xmlns:a16="http://schemas.microsoft.com/office/drawing/2014/main" id="{85B5D68D-0A19-45D6-AE1A-3B9217CF47B3}"/>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a:stretch/>
        </p:blipFill>
        <p:spPr>
          <a:xfrm>
            <a:off x="6997700" y="914400"/>
            <a:ext cx="4334256" cy="5093208"/>
          </a:xfrm>
        </p:spPr>
      </p:pic>
    </p:spTree>
    <p:extLst>
      <p:ext uri="{BB962C8B-B14F-4D97-AF65-F5344CB8AC3E}">
        <p14:creationId xmlns:p14="http://schemas.microsoft.com/office/powerpoint/2010/main" val="2943388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a:lstStyle/>
          <a:p>
            <a:r>
              <a:rPr lang="en-US" dirty="0"/>
              <a:t>AMUSEMENTS</a:t>
            </a:r>
          </a:p>
        </p:txBody>
      </p:sp>
      <p:pic>
        <p:nvPicPr>
          <p:cNvPr id="22" name="Picture Placeholder 21" descr="Color swatch tawny orange">
            <a:extLst>
              <a:ext uri="{FF2B5EF4-FFF2-40B4-BE49-F238E27FC236}">
                <a16:creationId xmlns:a16="http://schemas.microsoft.com/office/drawing/2014/main" id="{E90EFA49-87AA-420E-A193-C2516084479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ery peri">
            <a:extLst>
              <a:ext uri="{FF2B5EF4-FFF2-40B4-BE49-F238E27FC236}">
                <a16:creationId xmlns:a16="http://schemas.microsoft.com/office/drawing/2014/main" id="{385F869F-60E2-47C0-BAF7-5ADA904E37D4}"/>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6" name="Picture Placeholder 25" descr="Color swatch iced coffee">
            <a:extLst>
              <a:ext uri="{FF2B5EF4-FFF2-40B4-BE49-F238E27FC236}">
                <a16:creationId xmlns:a16="http://schemas.microsoft.com/office/drawing/2014/main" id="{500B9E95-A0B6-44ED-A5B9-1DE0AF493FA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8" name="Picture Placeholder 27" descr="Color swatch pink flambe">
            <a:extLst>
              <a:ext uri="{FF2B5EF4-FFF2-40B4-BE49-F238E27FC236}">
                <a16:creationId xmlns:a16="http://schemas.microsoft.com/office/drawing/2014/main" id="{6C08EE4B-CAD5-4A12-8042-F3968B07C475}"/>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0" name="Picture Placeholder 29" descr="Color swatch fuchsia pink">
            <a:extLst>
              <a:ext uri="{FF2B5EF4-FFF2-40B4-BE49-F238E27FC236}">
                <a16:creationId xmlns:a16="http://schemas.microsoft.com/office/drawing/2014/main" id="{87CFE92E-F489-4195-ABCD-D89E2663F9D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2" name="Picture Placeholder 31" descr="Color swatch paradise pink">
            <a:extLst>
              <a:ext uri="{FF2B5EF4-FFF2-40B4-BE49-F238E27FC236}">
                <a16:creationId xmlns:a16="http://schemas.microsoft.com/office/drawing/2014/main" id="{DD6340D8-6347-4F3C-B04F-6B0AFD6AD08F}"/>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4" name="Picture Placeholder 33" descr="Color swatch cornsilk">
            <a:extLst>
              <a:ext uri="{FF2B5EF4-FFF2-40B4-BE49-F238E27FC236}">
                <a16:creationId xmlns:a16="http://schemas.microsoft.com/office/drawing/2014/main" id="{939A25C6-0BAB-4696-BEB2-EA80D9A5873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36" name="Picture Placeholder 35" descr="Color swatch tourmaline">
            <a:extLst>
              <a:ext uri="{FF2B5EF4-FFF2-40B4-BE49-F238E27FC236}">
                <a16:creationId xmlns:a16="http://schemas.microsoft.com/office/drawing/2014/main" id="{C9DE44EF-C424-4FDE-932C-92EAB598B2A7}"/>
              </a:ext>
            </a:extLst>
          </p:cNvPr>
          <p:cNvPicPr>
            <a:picLocks noGrp="1" noChangeAspect="1"/>
          </p:cNvPicPr>
          <p:nvPr>
            <p:ph type="pic" sz="quarter" idx="20"/>
          </p:nvPr>
        </p:nvPicPr>
        <p:blipFill rotWithShape="1">
          <a:blip r:embed="rId9"/>
          <a:srcRect l="257" r="257"/>
          <a:stretch/>
        </p:blipFill>
        <p:spPr>
          <a:xfrm>
            <a:off x="10122408" y="4087368"/>
            <a:ext cx="1499616" cy="2194560"/>
          </a:xfrm>
        </p:spPr>
      </p:pic>
    </p:spTree>
    <p:extLst>
      <p:ext uri="{BB962C8B-B14F-4D97-AF65-F5344CB8AC3E}">
        <p14:creationId xmlns:p14="http://schemas.microsoft.com/office/powerpoint/2010/main" val="3106832019"/>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350</Words>
  <Application>Microsoft Macintosh PowerPoint</Application>
  <PresentationFormat>Widescreen</PresentationFormat>
  <Paragraphs>27</Paragraphs>
  <Slides>11</Slides>
  <Notes>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11</vt:i4>
      </vt:variant>
    </vt:vector>
  </HeadingPairs>
  <TitlesOfParts>
    <vt:vector size="19" baseType="lpstr">
      <vt:lpstr>Arial</vt:lpstr>
      <vt:lpstr>Calibri</vt:lpstr>
      <vt:lpstr>Segoe UI</vt:lpstr>
      <vt:lpstr>Segoe UI Light</vt:lpstr>
      <vt:lpstr>Balancing Act</vt:lpstr>
      <vt:lpstr>Wellspring</vt:lpstr>
      <vt:lpstr>Star of the show</vt:lpstr>
      <vt:lpstr>Amusements</vt:lpstr>
      <vt:lpstr>PANTONE® COLOR OF THE YEAR 2022</vt:lpstr>
      <vt:lpstr>VERY PERI</vt:lpstr>
      <vt:lpstr>BALANCING  ACT</vt:lpstr>
      <vt:lpstr>BALANCING ACT</vt:lpstr>
      <vt:lpstr>WELLSPRING</vt:lpstr>
      <vt:lpstr>WELLSPRING </vt:lpstr>
      <vt:lpstr>THE STAR  OF THE SHOW</vt:lpstr>
      <vt:lpstr>THE STAR OF THE SHOW</vt:lpstr>
      <vt:lpstr>AMUSEMENTS</vt:lpstr>
      <vt:lpstr>AMUSEMENTS </vt:lpstr>
      <vt:lpstr>USE THESE COLORS IN ANY 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2022-10-17T02:45:57Z</dcterms:modified>
</cp:coreProperties>
</file>